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01" r:id="rId2"/>
  </p:sldMasterIdLst>
  <p:sldIdLst>
    <p:sldId id="271" r:id="rId3"/>
    <p:sldId id="275" r:id="rId4"/>
    <p:sldId id="27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4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9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0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8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53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13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48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40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34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79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7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4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93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38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78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589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4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516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42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86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30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9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5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1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8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8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3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688" r:id="rId4"/>
    <p:sldLayoutId id="2147483689" r:id="rId5"/>
    <p:sldLayoutId id="2147483690" r:id="rId6"/>
    <p:sldLayoutId id="2147483695" r:id="rId7"/>
    <p:sldLayoutId id="2147483691" r:id="rId8"/>
    <p:sldLayoutId id="2147483692" r:id="rId9"/>
    <p:sldLayoutId id="2147483693" r:id="rId10"/>
    <p:sldLayoutId id="2147483694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91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svg"/><Relationship Id="rId21" Type="http://schemas.openxmlformats.org/officeDocument/2006/relationships/image" Target="../media/image20.svg"/><Relationship Id="rId7" Type="http://schemas.openxmlformats.org/officeDocument/2006/relationships/image" Target="../media/image7.svg"/><Relationship Id="rId12" Type="http://schemas.microsoft.com/office/2017/06/relationships/model3d" Target="../media/model3d1.glb"/><Relationship Id="rId17" Type="http://schemas.openxmlformats.org/officeDocument/2006/relationships/image" Target="../media/image16.svg"/><Relationship Id="rId25" Type="http://schemas.openxmlformats.org/officeDocument/2006/relationships/hyperlink" Target="https://anirudh-niu.shinyapps.io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hyperlink" Target="https://aiaccylab.niu.edu/" TargetMode="External"/><Relationship Id="rId5" Type="http://schemas.openxmlformats.org/officeDocument/2006/relationships/image" Target="../media/image5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10.png"/><Relationship Id="rId19" Type="http://schemas.openxmlformats.org/officeDocument/2006/relationships/image" Target="../media/image18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76BEE7-BC1B-48E6-88CB-A03221F9F87F}"/>
              </a:ext>
            </a:extLst>
          </p:cNvPr>
          <p:cNvSpPr/>
          <p:nvPr/>
        </p:nvSpPr>
        <p:spPr>
          <a:xfrm>
            <a:off x="3444658" y="755904"/>
            <a:ext cx="7711025" cy="308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Review- </a:t>
            </a:r>
            <a:r>
              <a:rPr lang="en-US" sz="60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Aug 17</a:t>
            </a:r>
            <a:endParaRPr lang="en-US" sz="6000" b="0" spc="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779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E1EB4300-F379-47DF-9648-DBCB29F8AA62}"/>
              </a:ext>
            </a:extLst>
          </p:cNvPr>
          <p:cNvSpPr/>
          <p:nvPr/>
        </p:nvSpPr>
        <p:spPr>
          <a:xfrm>
            <a:off x="3444658" y="755904"/>
            <a:ext cx="7711025" cy="308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Architecure</a:t>
            </a:r>
            <a:endParaRPr lang="en-US" sz="6000" b="0" spc="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5500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C1FE5A90-3B31-41AA-A9A9-DE230BBF7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0177" y="-25109"/>
            <a:ext cx="1433119" cy="14331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EE6C9F-717D-4A8F-B36B-52214C596FB7}"/>
              </a:ext>
            </a:extLst>
          </p:cNvPr>
          <p:cNvSpPr/>
          <p:nvPr/>
        </p:nvSpPr>
        <p:spPr>
          <a:xfrm>
            <a:off x="2151118" y="2924586"/>
            <a:ext cx="16722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Rstudio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CF412C18-8A5E-470F-979E-BD8F50A12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7778" y="285226"/>
            <a:ext cx="1122784" cy="1122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EB1B2C-0E81-4E23-BC81-A3E4A3E49159}"/>
              </a:ext>
            </a:extLst>
          </p:cNvPr>
          <p:cNvSpPr/>
          <p:nvPr/>
        </p:nvSpPr>
        <p:spPr>
          <a:xfrm>
            <a:off x="2167395" y="1378386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Rstudio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Graphic 11" descr="Download from cloud">
            <a:extLst>
              <a:ext uri="{FF2B5EF4-FFF2-40B4-BE49-F238E27FC236}">
                <a16:creationId xmlns:a16="http://schemas.microsoft.com/office/drawing/2014/main" id="{4AA97F18-1364-489B-BCBE-F6AD77630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44266" y="4672513"/>
            <a:ext cx="914400" cy="914400"/>
          </a:xfrm>
          <a:prstGeom prst="rect">
            <a:avLst/>
          </a:prstGeom>
        </p:spPr>
      </p:pic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EEA43F79-D3CF-4BAB-B3F5-ADD9FCFE3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3633" y="4735189"/>
            <a:ext cx="914400" cy="914400"/>
          </a:xfrm>
          <a:prstGeom prst="rect">
            <a:avLst/>
          </a:prstGeom>
        </p:spPr>
      </p:pic>
      <p:pic>
        <p:nvPicPr>
          <p:cNvPr id="16" name="Graphic 15" descr="Syncing cloud">
            <a:extLst>
              <a:ext uri="{FF2B5EF4-FFF2-40B4-BE49-F238E27FC236}">
                <a16:creationId xmlns:a16="http://schemas.microsoft.com/office/drawing/2014/main" id="{F982CAFE-0D22-4137-94B1-6E83C329E8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6780" y="17156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Server symbol">
                <a:extLst>
                  <a:ext uri="{FF2B5EF4-FFF2-40B4-BE49-F238E27FC236}">
                    <a16:creationId xmlns:a16="http://schemas.microsoft.com/office/drawing/2014/main" id="{7FCD485C-A5C7-400E-93C7-D244DE8919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33093" y="2067469"/>
              <a:ext cx="927001" cy="156877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927001" cy="156877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000494" ay="-2418618" az="-65800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928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Server symbol">
                <a:extLst>
                  <a:ext uri="{FF2B5EF4-FFF2-40B4-BE49-F238E27FC236}">
                    <a16:creationId xmlns:a16="http://schemas.microsoft.com/office/drawing/2014/main" id="{7FCD485C-A5C7-400E-93C7-D244DE8919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3093" y="2067469"/>
                <a:ext cx="927001" cy="1568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Server symbol">
                <a:extLst>
                  <a:ext uri="{FF2B5EF4-FFF2-40B4-BE49-F238E27FC236}">
                    <a16:creationId xmlns:a16="http://schemas.microsoft.com/office/drawing/2014/main" id="{09897607-4982-4FE8-86BC-4B4922E9E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81799" y="2168431"/>
              <a:ext cx="927001" cy="156877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927001" cy="156877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000494" ay="-2418618" az="-65800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928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Server symbol">
                <a:extLst>
                  <a:ext uri="{FF2B5EF4-FFF2-40B4-BE49-F238E27FC236}">
                    <a16:creationId xmlns:a16="http://schemas.microsoft.com/office/drawing/2014/main" id="{09897607-4982-4FE8-86BC-4B4922E9E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81799" y="2168431"/>
                <a:ext cx="927001" cy="156877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D79E460-AA8C-43A6-9AFC-97A6314509AD}"/>
              </a:ext>
            </a:extLst>
          </p:cNvPr>
          <p:cNvSpPr/>
          <p:nvPr/>
        </p:nvSpPr>
        <p:spPr>
          <a:xfrm>
            <a:off x="10052760" y="3581593"/>
            <a:ext cx="21392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IO Server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AB41D4-BF4D-4C08-87E6-3FD600867FD8}"/>
              </a:ext>
            </a:extLst>
          </p:cNvPr>
          <p:cNvSpPr/>
          <p:nvPr/>
        </p:nvSpPr>
        <p:spPr>
          <a:xfrm>
            <a:off x="7641962" y="3581593"/>
            <a:ext cx="22582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Rconnect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Server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E716A1-98EF-43CD-BC78-404F7191673C}"/>
              </a:ext>
            </a:extLst>
          </p:cNvPr>
          <p:cNvSpPr/>
          <p:nvPr/>
        </p:nvSpPr>
        <p:spPr>
          <a:xfrm>
            <a:off x="5371644" y="2493110"/>
            <a:ext cx="1098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28353B-92FC-4535-B487-FF185EE512CD}"/>
              </a:ext>
            </a:extLst>
          </p:cNvPr>
          <p:cNvSpPr/>
          <p:nvPr/>
        </p:nvSpPr>
        <p:spPr>
          <a:xfrm>
            <a:off x="5236991" y="5586913"/>
            <a:ext cx="13676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 Box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Graphic 29" descr="Tuning Fork">
            <a:extLst>
              <a:ext uri="{FF2B5EF4-FFF2-40B4-BE49-F238E27FC236}">
                <a16:creationId xmlns:a16="http://schemas.microsoft.com/office/drawing/2014/main" id="{97F171D6-2F62-4A76-B602-C020BA5788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97357" y="4735189"/>
            <a:ext cx="914400" cy="914400"/>
          </a:xfrm>
          <a:prstGeom prst="rect">
            <a:avLst/>
          </a:prstGeom>
        </p:spPr>
      </p:pic>
      <p:pic>
        <p:nvPicPr>
          <p:cNvPr id="32" name="Graphic 31" descr="Tuning Fork">
            <a:extLst>
              <a:ext uri="{FF2B5EF4-FFF2-40B4-BE49-F238E27FC236}">
                <a16:creationId xmlns:a16="http://schemas.microsoft.com/office/drawing/2014/main" id="{043ED351-110B-40B4-8B55-0839F7D11E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00209" y="4764794"/>
            <a:ext cx="914400" cy="914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D3A615D-853F-4595-B746-41BA1652EF05}"/>
              </a:ext>
            </a:extLst>
          </p:cNvPr>
          <p:cNvSpPr/>
          <p:nvPr/>
        </p:nvSpPr>
        <p:spPr>
          <a:xfrm>
            <a:off x="8801330" y="5679193"/>
            <a:ext cx="18013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DropBox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API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Graphic 35" descr="Laptop">
            <a:extLst>
              <a:ext uri="{FF2B5EF4-FFF2-40B4-BE49-F238E27FC236}">
                <a16:creationId xmlns:a16="http://schemas.microsoft.com/office/drawing/2014/main" id="{5DBE9575-4D55-4568-8746-D337A70814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67778" y="2017026"/>
            <a:ext cx="914400" cy="9144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E1F3F28-640E-4FB4-8C03-156489FB4D6E}"/>
              </a:ext>
            </a:extLst>
          </p:cNvPr>
          <p:cNvSpPr/>
          <p:nvPr/>
        </p:nvSpPr>
        <p:spPr>
          <a:xfrm>
            <a:off x="1841546" y="5418756"/>
            <a:ext cx="22913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Report Files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0D11A4-7C3A-4880-AEAF-EA61DF42AF63}"/>
              </a:ext>
            </a:extLst>
          </p:cNvPr>
          <p:cNvSpPr/>
          <p:nvPr/>
        </p:nvSpPr>
        <p:spPr>
          <a:xfrm>
            <a:off x="9602972" y="1076280"/>
            <a:ext cx="7729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Graphic 41" descr="User">
            <a:extLst>
              <a:ext uri="{FF2B5EF4-FFF2-40B4-BE49-F238E27FC236}">
                <a16:creationId xmlns:a16="http://schemas.microsoft.com/office/drawing/2014/main" id="{66D62795-7AD0-4455-97CA-92BBEFB0A7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75941" y="147078"/>
            <a:ext cx="914400" cy="914400"/>
          </a:xfrm>
          <a:prstGeom prst="rect">
            <a:avLst/>
          </a:prstGeom>
        </p:spPr>
      </p:pic>
      <p:pic>
        <p:nvPicPr>
          <p:cNvPr id="44" name="Graphic 43" descr="Cycle with people">
            <a:extLst>
              <a:ext uri="{FF2B5EF4-FFF2-40B4-BE49-F238E27FC236}">
                <a16:creationId xmlns:a16="http://schemas.microsoft.com/office/drawing/2014/main" id="{E43DB76C-6355-4B8F-B9B6-A3939BD943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2757" y="2394653"/>
            <a:ext cx="1120333" cy="112033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24A3510-F5A9-4AAF-AFF5-30A5D734AE33}"/>
              </a:ext>
            </a:extLst>
          </p:cNvPr>
          <p:cNvSpPr/>
          <p:nvPr/>
        </p:nvSpPr>
        <p:spPr>
          <a:xfrm>
            <a:off x="92633" y="3424535"/>
            <a:ext cx="14960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C6BD2F-1EB9-4975-8923-0E1A977381C2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3590562" y="846618"/>
            <a:ext cx="1856218" cy="13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CF1E46-0B80-4148-B847-1D1937C20120}"/>
              </a:ext>
            </a:extLst>
          </p:cNvPr>
          <p:cNvCxnSpPr>
            <a:stCxn id="36" idx="3"/>
          </p:cNvCxnSpPr>
          <p:nvPr/>
        </p:nvCxnSpPr>
        <p:spPr>
          <a:xfrm>
            <a:off x="3382178" y="2474226"/>
            <a:ext cx="1989466" cy="18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3AE08B0-32F7-471D-94E9-95B6B304C1BA}"/>
              </a:ext>
            </a:extLst>
          </p:cNvPr>
          <p:cNvCxnSpPr>
            <a:cxnSpLocks/>
          </p:cNvCxnSpPr>
          <p:nvPr/>
        </p:nvCxnSpPr>
        <p:spPr>
          <a:xfrm flipV="1">
            <a:off x="6361180" y="2192545"/>
            <a:ext cx="1734196" cy="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8AC5416-908D-48BB-9698-9DCD35B13EAD}"/>
              </a:ext>
            </a:extLst>
          </p:cNvPr>
          <p:cNvCxnSpPr/>
          <p:nvPr/>
        </p:nvCxnSpPr>
        <p:spPr>
          <a:xfrm>
            <a:off x="6361180" y="2017026"/>
            <a:ext cx="476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D68A47B-3A89-4734-B30A-F3F8180B602E}"/>
              </a:ext>
            </a:extLst>
          </p:cNvPr>
          <p:cNvSpPr/>
          <p:nvPr/>
        </p:nvSpPr>
        <p:spPr>
          <a:xfrm>
            <a:off x="7511382" y="1715696"/>
            <a:ext cx="4680618" cy="2450657"/>
          </a:xfrm>
          <a:prstGeom prst="rect">
            <a:avLst/>
          </a:prstGeom>
          <a:solidFill>
            <a:srgbClr val="30ACE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91F206F-7E25-46FD-9B36-A4923770AC33}"/>
              </a:ext>
            </a:extLst>
          </p:cNvPr>
          <p:cNvSpPr/>
          <p:nvPr/>
        </p:nvSpPr>
        <p:spPr>
          <a:xfrm>
            <a:off x="7367783" y="1299651"/>
            <a:ext cx="18228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Hosting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6488100-E688-4447-8983-D4E68896696E}"/>
              </a:ext>
            </a:extLst>
          </p:cNvPr>
          <p:cNvSpPr/>
          <p:nvPr/>
        </p:nvSpPr>
        <p:spPr>
          <a:xfrm>
            <a:off x="2035715" y="97775"/>
            <a:ext cx="4680618" cy="3475272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D74E561-81B4-450A-B9E4-710B71D795B9}"/>
              </a:ext>
            </a:extLst>
          </p:cNvPr>
          <p:cNvSpPr/>
          <p:nvPr/>
        </p:nvSpPr>
        <p:spPr>
          <a:xfrm>
            <a:off x="1886961" y="3514282"/>
            <a:ext cx="26212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 Management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EFD514-52DF-4BCD-89A7-DD8B115D92E9}"/>
              </a:ext>
            </a:extLst>
          </p:cNvPr>
          <p:cNvSpPr/>
          <p:nvPr/>
        </p:nvSpPr>
        <p:spPr>
          <a:xfrm>
            <a:off x="1749641" y="4495992"/>
            <a:ext cx="9540700" cy="2351915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D329636-EF04-4CE3-8218-ED101C393C14}"/>
              </a:ext>
            </a:extLst>
          </p:cNvPr>
          <p:cNvCxnSpPr/>
          <p:nvPr/>
        </p:nvCxnSpPr>
        <p:spPr>
          <a:xfrm flipV="1">
            <a:off x="11122380" y="1061478"/>
            <a:ext cx="0" cy="654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A8A5881-C803-4A6B-A4C4-5C69BF6EA83B}"/>
              </a:ext>
            </a:extLst>
          </p:cNvPr>
          <p:cNvCxnSpPr/>
          <p:nvPr/>
        </p:nvCxnSpPr>
        <p:spPr>
          <a:xfrm flipV="1">
            <a:off x="9900209" y="4018295"/>
            <a:ext cx="0" cy="654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0FAF104-6B20-48EA-9A9E-E09564C199EC}"/>
              </a:ext>
            </a:extLst>
          </p:cNvPr>
          <p:cNvSpPr/>
          <p:nvPr/>
        </p:nvSpPr>
        <p:spPr>
          <a:xfrm>
            <a:off x="1638408" y="4093092"/>
            <a:ext cx="25731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Management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C134E76-9A00-41E3-9816-DFFA0B70E064}"/>
              </a:ext>
            </a:extLst>
          </p:cNvPr>
          <p:cNvCxnSpPr>
            <a:cxnSpLocks/>
          </p:cNvCxnSpPr>
          <p:nvPr/>
        </p:nvCxnSpPr>
        <p:spPr>
          <a:xfrm flipH="1" flipV="1">
            <a:off x="929108" y="4403759"/>
            <a:ext cx="969111" cy="9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CFA88BD-AE36-463C-BA93-535573804086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989768" y="1835411"/>
            <a:ext cx="1045947" cy="55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A1FE6-84F7-4B02-84C1-A442B68B44C7}"/>
              </a:ext>
            </a:extLst>
          </p:cNvPr>
          <p:cNvCxnSpPr>
            <a:cxnSpLocks/>
          </p:cNvCxnSpPr>
          <p:nvPr/>
        </p:nvCxnSpPr>
        <p:spPr>
          <a:xfrm flipH="1">
            <a:off x="6716333" y="5452928"/>
            <a:ext cx="1981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4454BD-5C06-427A-B159-6E81576436C6}"/>
              </a:ext>
            </a:extLst>
          </p:cNvPr>
          <p:cNvCxnSpPr>
            <a:cxnSpLocks/>
          </p:cNvCxnSpPr>
          <p:nvPr/>
        </p:nvCxnSpPr>
        <p:spPr>
          <a:xfrm flipH="1">
            <a:off x="3482609" y="5418756"/>
            <a:ext cx="1981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56C24C-F1D1-49BE-87F6-2B1795189F15}"/>
              </a:ext>
            </a:extLst>
          </p:cNvPr>
          <p:cNvSpPr txBox="1"/>
          <p:nvPr/>
        </p:nvSpPr>
        <p:spPr>
          <a:xfrm>
            <a:off x="7840441" y="3908658"/>
            <a:ext cx="1782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4"/>
              </a:rPr>
              <a:t>https://aiaccylab.niu.edu/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DD4E0-7FA9-42CD-90FC-E4E7FA359FDE}"/>
              </a:ext>
            </a:extLst>
          </p:cNvPr>
          <p:cNvSpPr txBox="1"/>
          <p:nvPr/>
        </p:nvSpPr>
        <p:spPr>
          <a:xfrm>
            <a:off x="9987237" y="3936278"/>
            <a:ext cx="22637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i="0" dirty="0">
                <a:solidFill>
                  <a:srgbClr val="626262"/>
                </a:solidFill>
                <a:effectLst/>
                <a:latin typeface="Open Sans"/>
              </a:rPr>
              <a:t> </a:t>
            </a:r>
            <a:r>
              <a:rPr lang="en-US" sz="1100" b="0" i="0" u="none" strike="noStrike" dirty="0">
                <a:solidFill>
                  <a:srgbClr val="5B90BF"/>
                </a:solidFill>
                <a:effectLst/>
                <a:latin typeface="Open Sans"/>
                <a:hlinkClick r:id="rId25"/>
              </a:rPr>
              <a:t>https://anirudh-niu.shinyapps.io/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4032580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33E39"/>
      </a:dk2>
      <a:lt2>
        <a:srgbClr val="E5E8E2"/>
      </a:lt2>
      <a:accent1>
        <a:srgbClr val="AD90CD"/>
      </a:accent1>
      <a:accent2>
        <a:srgbClr val="7B77C2"/>
      </a:accent2>
      <a:accent3>
        <a:srgbClr val="90A5CD"/>
      </a:accent3>
      <a:accent4>
        <a:srgbClr val="6EACBE"/>
      </a:accent4>
      <a:accent5>
        <a:srgbClr val="7AAFA5"/>
      </a:accent5>
      <a:accent6>
        <a:srgbClr val="6DB288"/>
      </a:accent6>
      <a:hlink>
        <a:srgbClr val="718B54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6805</TotalTime>
  <Words>47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Century Gothic</vt:lpstr>
      <vt:lpstr>Corbel</vt:lpstr>
      <vt:lpstr>Elephant</vt:lpstr>
      <vt:lpstr>Open Sans</vt:lpstr>
      <vt:lpstr>BrushVTI</vt:lpstr>
      <vt:lpstr>Parallax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Anirudh Thota</dc:creator>
  <cp:lastModifiedBy>Venkata Anirudh Thota</cp:lastModifiedBy>
  <cp:revision>36</cp:revision>
  <dcterms:created xsi:type="dcterms:W3CDTF">2020-07-23T14:12:56Z</dcterms:created>
  <dcterms:modified xsi:type="dcterms:W3CDTF">2020-08-17T21:23:14Z</dcterms:modified>
</cp:coreProperties>
</file>